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7104063" cy="10234613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68" d="100"/>
          <a:sy n="68" d="100"/>
        </p:scale>
        <p:origin x="684" y="5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0.33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0.35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0.28000000000000003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0.77</c:v>
                </c:pt>
                <c:pt idx="1">
                  <c:v>0.23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0.26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0.39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0.49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0.48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0.49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0.39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0.35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3508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7" cy="513507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r">
              <a:defRPr sz="13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3508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l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1"/>
            <a:ext cx="3078427" cy="513508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8"/>
          </a:xfrm>
          <a:prstGeom prst="rect">
            <a:avLst/>
          </a:prstGeom>
        </p:spPr>
        <p:txBody>
          <a:bodyPr vert="horz" lIns="99069" tIns="49535" rIns="99069" bIns="495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l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7" cy="513507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82017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82017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Clive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20 High Street, Clive, Shrewsbury SY4 5PS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M82017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Clive Medical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https://gp-patient.co.uk/PatientExperiences?practicecode=M82017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77%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79%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62%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Clive Medical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Clive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20 High Street, Clive, Shrewsbury SY4 5PS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M82017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https://gp-patient.co.uk/PatientExperiences?practicecode=M82017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100%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sharepoint/v3"/>
    <ds:schemaRef ds:uri="8fb53b4f-1204-4cd9-8a55-a9d7af4fbf3e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5114</TotalTime>
  <Words>555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WILSON, Sarah (MARDEN MEDICAL PRACTICE)</cp:lastModifiedBy>
  <cp:revision>205</cp:revision>
  <cp:lastPrinted>2023-02-15T12:40:30Z</cp:lastPrinted>
  <dcterms:created xsi:type="dcterms:W3CDTF">2022-02-15T10:00:54Z</dcterms:created>
  <dcterms:modified xsi:type="dcterms:W3CDTF">2023-02-15T12:41:08Z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